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302" r:id="rId4"/>
    <p:sldId id="274" r:id="rId5"/>
    <p:sldId id="259" r:id="rId6"/>
    <p:sldId id="260" r:id="rId7"/>
    <p:sldId id="261" r:id="rId8"/>
    <p:sldId id="262" r:id="rId9"/>
    <p:sldId id="277" r:id="rId10"/>
    <p:sldId id="278" r:id="rId11"/>
    <p:sldId id="279" r:id="rId12"/>
    <p:sldId id="280" r:id="rId13"/>
    <p:sldId id="281" r:id="rId14"/>
    <p:sldId id="282" r:id="rId15"/>
    <p:sldId id="283" r:id="rId16"/>
    <p:sldId id="285" r:id="rId17"/>
    <p:sldId id="286" r:id="rId18"/>
    <p:sldId id="287" r:id="rId19"/>
    <p:sldId id="288" r:id="rId20"/>
    <p:sldId id="303" r:id="rId21"/>
    <p:sldId id="304" r:id="rId22"/>
    <p:sldId id="314" r:id="rId23"/>
    <p:sldId id="305" r:id="rId24"/>
    <p:sldId id="306" r:id="rId25"/>
    <p:sldId id="307" r:id="rId26"/>
    <p:sldId id="308" r:id="rId27"/>
    <p:sldId id="310" r:id="rId28"/>
    <p:sldId id="311" r:id="rId29"/>
    <p:sldId id="312" r:id="rId30"/>
    <p:sldId id="309" r:id="rId31"/>
    <p:sldId id="313" r:id="rId32"/>
    <p:sldId id="315" r:id="rId33"/>
    <p:sldId id="316" r:id="rId34"/>
    <p:sldId id="317" r:id="rId35"/>
    <p:sldId id="320" r:id="rId36"/>
    <p:sldId id="319" r:id="rId37"/>
    <p:sldId id="321" r:id="rId38"/>
    <p:sldId id="275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525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45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3C053D-2978-460D-97F6-5DEDEFA6F7BD}" type="datetimeFigureOut">
              <a:rPr lang="zh-TW" altLang="en-US" smtClean="0"/>
              <a:t>2021/3/10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85644-E5FC-4B9B-B939-8DE36CEB496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137116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3C053D-2978-460D-97F6-5DEDEFA6F7BD}" type="datetimeFigureOut">
              <a:rPr lang="zh-TW" altLang="en-US" smtClean="0"/>
              <a:t>2021/3/10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85644-E5FC-4B9B-B939-8DE36CEB496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727535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3C053D-2978-460D-97F6-5DEDEFA6F7BD}" type="datetimeFigureOut">
              <a:rPr lang="zh-TW" altLang="en-US" smtClean="0"/>
              <a:t>2021/3/10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85644-E5FC-4B9B-B939-8DE36CEB496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47555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3C053D-2978-460D-97F6-5DEDEFA6F7BD}" type="datetimeFigureOut">
              <a:rPr lang="zh-TW" altLang="en-US" smtClean="0"/>
              <a:t>2021/3/10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85644-E5FC-4B9B-B939-8DE36CEB496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620601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3C053D-2978-460D-97F6-5DEDEFA6F7BD}" type="datetimeFigureOut">
              <a:rPr lang="zh-TW" altLang="en-US" smtClean="0"/>
              <a:t>2021/3/10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85644-E5FC-4B9B-B939-8DE36CEB496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04138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3C053D-2978-460D-97F6-5DEDEFA6F7BD}" type="datetimeFigureOut">
              <a:rPr lang="zh-TW" altLang="en-US" smtClean="0"/>
              <a:t>2021/3/10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85644-E5FC-4B9B-B939-8DE36CEB496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26460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3C053D-2978-460D-97F6-5DEDEFA6F7BD}" type="datetimeFigureOut">
              <a:rPr lang="zh-TW" altLang="en-US" smtClean="0"/>
              <a:t>2021/3/10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85644-E5FC-4B9B-B939-8DE36CEB496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96689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3C053D-2978-460D-97F6-5DEDEFA6F7BD}" type="datetimeFigureOut">
              <a:rPr lang="zh-TW" altLang="en-US" smtClean="0"/>
              <a:t>2021/3/10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85644-E5FC-4B9B-B939-8DE36CEB496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111348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3C053D-2978-460D-97F6-5DEDEFA6F7BD}" type="datetimeFigureOut">
              <a:rPr lang="zh-TW" altLang="en-US" smtClean="0"/>
              <a:t>2021/3/10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85644-E5FC-4B9B-B939-8DE36CEB496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282501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3C053D-2978-460D-97F6-5DEDEFA6F7BD}" type="datetimeFigureOut">
              <a:rPr lang="zh-TW" altLang="en-US" smtClean="0"/>
              <a:t>2021/3/10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85644-E5FC-4B9B-B939-8DE36CEB496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287908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3C053D-2978-460D-97F6-5DEDEFA6F7BD}" type="datetimeFigureOut">
              <a:rPr lang="zh-TW" altLang="en-US" smtClean="0"/>
              <a:t>2021/3/10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85644-E5FC-4B9B-B939-8DE36CEB496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492648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3C053D-2978-460D-97F6-5DEDEFA6F7BD}" type="datetimeFigureOut">
              <a:rPr lang="zh-TW" altLang="en-US" smtClean="0"/>
              <a:t>2021/3/10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F85644-E5FC-4B9B-B939-8DE36CEB496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853809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w3school.com.cn/tags/tag_dir.asp" TargetMode="External"/><Relationship Id="rId3" Type="http://schemas.openxmlformats.org/officeDocument/2006/relationships/hyperlink" Target="https://www.w3school.com.cn/tags/tag_ul.asp" TargetMode="External"/><Relationship Id="rId7" Type="http://schemas.openxmlformats.org/officeDocument/2006/relationships/hyperlink" Target="https://www.w3school.com.cn/tags/tag_dd.asp" TargetMode="External"/><Relationship Id="rId2" Type="http://schemas.openxmlformats.org/officeDocument/2006/relationships/hyperlink" Target="https://www.w3school.com.cn/tags/tag_ol.asp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w3school.com.cn/tags/tag_dt.asp" TargetMode="External"/><Relationship Id="rId5" Type="http://schemas.openxmlformats.org/officeDocument/2006/relationships/hyperlink" Target="https://www.w3school.com.cn/tags/tag_dl.asp" TargetMode="External"/><Relationship Id="rId4" Type="http://schemas.openxmlformats.org/officeDocument/2006/relationships/hyperlink" Target="https://www.w3school.com.cn/tags/tag_li.asp" TargetMode="External"/><Relationship Id="rId9" Type="http://schemas.openxmlformats.org/officeDocument/2006/relationships/hyperlink" Target="https://www.w3school.com.cn/tags/tag_menu.asp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tags/tag_ol.asp" TargetMode="External"/><Relationship Id="rId2" Type="http://schemas.openxmlformats.org/officeDocument/2006/relationships/hyperlink" Target="https://www.fooish.com/html/list-ul-ol-li-dl-dt-dd-tag.html" TargetMode="Externa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smtClean="0"/>
              <a:t>2021/03/10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zh-TW" altLang="en-US" dirty="0"/>
              <a:t>在 </a:t>
            </a:r>
            <a:r>
              <a:rPr lang="en-US" altLang="zh-TW" dirty="0"/>
              <a:t>HTML </a:t>
            </a:r>
            <a:r>
              <a:rPr lang="zh-TW" altLang="en-US" dirty="0"/>
              <a:t>文件中，我們可用下列三種方法來列表</a:t>
            </a:r>
            <a:r>
              <a:rPr lang="zh-TW" altLang="en-US" dirty="0" smtClean="0"/>
              <a:t>：</a:t>
            </a:r>
            <a:endParaRPr lang="en-US" altLang="zh-TW" dirty="0" smtClean="0"/>
          </a:p>
          <a:p>
            <a:r>
              <a:rPr lang="zh-TW" altLang="en-US" dirty="0" smtClean="0"/>
              <a:t>無</a:t>
            </a:r>
            <a:r>
              <a:rPr lang="zh-TW" altLang="en-US" dirty="0"/>
              <a:t>序列表（</a:t>
            </a:r>
            <a:r>
              <a:rPr lang="en-US" altLang="zh-TW" dirty="0"/>
              <a:t>Unordered list</a:t>
            </a:r>
            <a:r>
              <a:rPr lang="zh-TW" altLang="en-US" dirty="0"/>
              <a:t>）</a:t>
            </a:r>
          </a:p>
          <a:p>
            <a:r>
              <a:rPr lang="zh-TW" altLang="en-US" dirty="0"/>
              <a:t>有序列表（</a:t>
            </a:r>
            <a:r>
              <a:rPr lang="en-US" altLang="zh-TW" dirty="0"/>
              <a:t>Ordered list</a:t>
            </a:r>
            <a:r>
              <a:rPr lang="zh-TW" altLang="en-US" dirty="0"/>
              <a:t>）</a:t>
            </a:r>
          </a:p>
          <a:p>
            <a:r>
              <a:rPr lang="zh-TW" altLang="en-US" dirty="0"/>
              <a:t>定義列表（</a:t>
            </a:r>
            <a:r>
              <a:rPr lang="en-US" altLang="zh-TW" dirty="0"/>
              <a:t>Definition list</a:t>
            </a:r>
            <a:r>
              <a:rPr lang="zh-TW" altLang="en-US" dirty="0"/>
              <a:t>）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808155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8306" y="1900439"/>
            <a:ext cx="6884696" cy="4351338"/>
          </a:xfrm>
        </p:spPr>
      </p:pic>
    </p:spTree>
    <p:extLst>
      <p:ext uri="{BB962C8B-B14F-4D97-AF65-F5344CB8AC3E}">
        <p14:creationId xmlns:p14="http://schemas.microsoft.com/office/powerpoint/2010/main" val="30646161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 smtClean="0"/>
              <a:t>超連結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8538" y="1825625"/>
            <a:ext cx="7114924" cy="4351338"/>
          </a:xfrm>
        </p:spPr>
      </p:pic>
    </p:spTree>
    <p:extLst>
      <p:ext uri="{BB962C8B-B14F-4D97-AF65-F5344CB8AC3E}">
        <p14:creationId xmlns:p14="http://schemas.microsoft.com/office/powerpoint/2010/main" val="40125237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altLang="zh-TW" b="1" dirty="0" smtClean="0"/>
              <a:t/>
            </a:r>
            <a:br>
              <a:rPr lang="en-US" altLang="zh-TW" b="1" dirty="0" smtClean="0"/>
            </a:br>
            <a:r>
              <a:rPr lang="en-US" altLang="zh-TW" b="1" dirty="0"/>
              <a:t/>
            </a:r>
            <a:br>
              <a:rPr lang="en-US" altLang="zh-TW" b="1" dirty="0"/>
            </a:br>
            <a:r>
              <a:rPr lang="zh-TW" altLang="en-US" b="1" dirty="0" smtClean="0"/>
              <a:t>列表標籤</a:t>
            </a:r>
            <a:r>
              <a:rPr lang="en-US" altLang="zh-TW" b="1" dirty="0" smtClean="0"/>
              <a:t/>
            </a:r>
            <a:br>
              <a:rPr lang="en-US" altLang="zh-TW" b="1" dirty="0" smtClean="0"/>
            </a:br>
            <a:r>
              <a:rPr lang="zh-TW" altLang="en-US" b="1" dirty="0"/>
              <a:t/>
            </a:r>
            <a:br>
              <a:rPr lang="zh-TW" altLang="en-US" b="1" dirty="0"/>
            </a:br>
            <a:endParaRPr lang="zh-TW" altLang="en-US" dirty="0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8884591"/>
              </p:ext>
            </p:extLst>
          </p:nvPr>
        </p:nvGraphicFramePr>
        <p:xfrm>
          <a:off x="2238375" y="1767789"/>
          <a:ext cx="7715250" cy="3566160"/>
        </p:xfrm>
        <a:graphic>
          <a:graphicData uri="http://schemas.openxmlformats.org/drawingml/2006/table">
            <a:tbl>
              <a:tblPr/>
              <a:tblGrid>
                <a:gridCol w="3857625">
                  <a:extLst>
                    <a:ext uri="{9D8B030D-6E8A-4147-A177-3AD203B41FA5}">
                      <a16:colId xmlns:a16="http://schemas.microsoft.com/office/drawing/2014/main" val="2849964452"/>
                    </a:ext>
                  </a:extLst>
                </a:gridCol>
                <a:gridCol w="3857625">
                  <a:extLst>
                    <a:ext uri="{9D8B030D-6E8A-4147-A177-3AD203B41FA5}">
                      <a16:colId xmlns:a16="http://schemas.microsoft.com/office/drawing/2014/main" val="367020901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US" u="none" strike="noStrike" dirty="0">
                          <a:solidFill>
                            <a:srgbClr val="900B09"/>
                          </a:solidFill>
                          <a:effectLst/>
                          <a:hlinkClick r:id="rId2"/>
                        </a:rPr>
                        <a:t>&lt;</a:t>
                      </a:r>
                      <a:r>
                        <a:rPr lang="en-US" u="none" strike="noStrike" dirty="0" err="1">
                          <a:solidFill>
                            <a:srgbClr val="900B09"/>
                          </a:solidFill>
                          <a:effectLst/>
                          <a:hlinkClick r:id="rId2"/>
                        </a:rPr>
                        <a:t>ol</a:t>
                      </a:r>
                      <a:r>
                        <a:rPr lang="en-US" u="none" strike="noStrike" dirty="0">
                          <a:solidFill>
                            <a:srgbClr val="900B09"/>
                          </a:solidFill>
                          <a:effectLst/>
                          <a:hlinkClick r:id="rId2"/>
                        </a:rPr>
                        <a:t>&gt;</a:t>
                      </a:r>
                      <a:endParaRPr lang="en-US" dirty="0">
                        <a:effectLst/>
                      </a:endParaRPr>
                    </a:p>
                  </a:txBody>
                  <a:tcPr marL="85725" marR="85725" marT="85725" marB="85725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zh-CN" altLang="en-US" dirty="0">
                          <a:effectLst/>
                        </a:rPr>
                        <a:t>定义有序列表。</a:t>
                      </a:r>
                    </a:p>
                  </a:txBody>
                  <a:tcPr marL="85725" marR="85725" marT="85725" marB="85725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018765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US" u="none" strike="noStrike" dirty="0">
                          <a:solidFill>
                            <a:srgbClr val="900B09"/>
                          </a:solidFill>
                          <a:effectLst/>
                          <a:hlinkClick r:id="rId3"/>
                        </a:rPr>
                        <a:t>&lt;</a:t>
                      </a:r>
                      <a:r>
                        <a:rPr lang="en-US" u="none" strike="noStrike" dirty="0" err="1">
                          <a:solidFill>
                            <a:srgbClr val="900B09"/>
                          </a:solidFill>
                          <a:effectLst/>
                          <a:hlinkClick r:id="rId3"/>
                        </a:rPr>
                        <a:t>ul</a:t>
                      </a:r>
                      <a:r>
                        <a:rPr lang="en-US" u="none" strike="noStrike" dirty="0">
                          <a:solidFill>
                            <a:srgbClr val="900B09"/>
                          </a:solidFill>
                          <a:effectLst/>
                          <a:hlinkClick r:id="rId3"/>
                        </a:rPr>
                        <a:t>&gt;</a:t>
                      </a:r>
                      <a:endParaRPr lang="en-US" dirty="0">
                        <a:effectLst/>
                      </a:endParaRPr>
                    </a:p>
                  </a:txBody>
                  <a:tcPr marL="85725" marR="85725" marT="85725" marB="85725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zh-CN" altLang="en-US" dirty="0">
                          <a:effectLst/>
                        </a:rPr>
                        <a:t>定义无序列表。</a:t>
                      </a:r>
                    </a:p>
                  </a:txBody>
                  <a:tcPr marL="85725" marR="85725" marT="85725" marB="85725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55978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US" u="none" strike="noStrike" dirty="0">
                          <a:solidFill>
                            <a:srgbClr val="900B09"/>
                          </a:solidFill>
                          <a:effectLst/>
                          <a:hlinkClick r:id="rId4"/>
                        </a:rPr>
                        <a:t>&lt;li&gt;</a:t>
                      </a:r>
                      <a:endParaRPr lang="en-US" dirty="0">
                        <a:effectLst/>
                      </a:endParaRPr>
                    </a:p>
                  </a:txBody>
                  <a:tcPr marL="85725" marR="85725" marT="85725" marB="85725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zh-CN" altLang="en-US" dirty="0">
                          <a:effectLst/>
                        </a:rPr>
                        <a:t>定义列表项。</a:t>
                      </a:r>
                    </a:p>
                  </a:txBody>
                  <a:tcPr marL="85725" marR="85725" marT="85725" marB="85725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649149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US" u="none" strike="noStrike" dirty="0">
                          <a:solidFill>
                            <a:srgbClr val="900B09"/>
                          </a:solidFill>
                          <a:effectLst/>
                          <a:hlinkClick r:id="rId5"/>
                        </a:rPr>
                        <a:t>&lt;dl&gt;</a:t>
                      </a:r>
                      <a:endParaRPr lang="en-US" dirty="0">
                        <a:effectLst/>
                      </a:endParaRPr>
                    </a:p>
                  </a:txBody>
                  <a:tcPr marL="85725" marR="85725" marT="85725" marB="85725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zh-CN" altLang="en-US">
                          <a:effectLst/>
                        </a:rPr>
                        <a:t>定义定义列表。</a:t>
                      </a:r>
                    </a:p>
                  </a:txBody>
                  <a:tcPr marL="85725" marR="85725" marT="85725" marB="85725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69258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US" u="none" strike="noStrike" dirty="0">
                          <a:solidFill>
                            <a:srgbClr val="900B09"/>
                          </a:solidFill>
                          <a:effectLst/>
                          <a:hlinkClick r:id="rId6"/>
                        </a:rPr>
                        <a:t>&lt;</a:t>
                      </a:r>
                      <a:r>
                        <a:rPr lang="en-US" u="none" strike="noStrike" dirty="0" err="1">
                          <a:solidFill>
                            <a:srgbClr val="900B09"/>
                          </a:solidFill>
                          <a:effectLst/>
                          <a:hlinkClick r:id="rId6"/>
                        </a:rPr>
                        <a:t>dt</a:t>
                      </a:r>
                      <a:r>
                        <a:rPr lang="en-US" u="none" strike="noStrike" dirty="0">
                          <a:solidFill>
                            <a:srgbClr val="900B09"/>
                          </a:solidFill>
                          <a:effectLst/>
                          <a:hlinkClick r:id="rId6"/>
                        </a:rPr>
                        <a:t>&gt;</a:t>
                      </a:r>
                      <a:endParaRPr lang="en-US" dirty="0">
                        <a:effectLst/>
                      </a:endParaRPr>
                    </a:p>
                  </a:txBody>
                  <a:tcPr marL="85725" marR="85725" marT="85725" marB="85725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zh-CN" altLang="en-US">
                          <a:effectLst/>
                        </a:rPr>
                        <a:t>定义定义项目。</a:t>
                      </a:r>
                    </a:p>
                  </a:txBody>
                  <a:tcPr marL="85725" marR="85725" marT="85725" marB="85725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82102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US" u="none" strike="noStrike">
                          <a:solidFill>
                            <a:srgbClr val="900B09"/>
                          </a:solidFill>
                          <a:effectLst/>
                          <a:hlinkClick r:id="rId7"/>
                        </a:rPr>
                        <a:t>&lt;dd&gt;</a:t>
                      </a:r>
                      <a:endParaRPr lang="en-US">
                        <a:effectLst/>
                      </a:endParaRPr>
                    </a:p>
                  </a:txBody>
                  <a:tcPr marL="85725" marR="85725" marT="85725" marB="85725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zh-CN" altLang="en-US">
                          <a:effectLst/>
                        </a:rPr>
                        <a:t>定义定义的描述。</a:t>
                      </a:r>
                    </a:p>
                  </a:txBody>
                  <a:tcPr marL="85725" marR="85725" marT="85725" marB="85725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50792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US" u="none" strike="noStrike">
                          <a:solidFill>
                            <a:srgbClr val="900B09"/>
                          </a:solidFill>
                          <a:effectLst/>
                          <a:hlinkClick r:id="rId8"/>
                        </a:rPr>
                        <a:t>&lt;dir&gt;</a:t>
                      </a:r>
                      <a:endParaRPr lang="en-US">
                        <a:effectLst/>
                      </a:endParaRPr>
                    </a:p>
                  </a:txBody>
                  <a:tcPr marL="85725" marR="85725" marT="85725" marB="85725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zh-TW" altLang="en-US" dirty="0" smtClean="0">
                          <a:effectLst/>
                        </a:rPr>
                        <a:t>使用 </a:t>
                      </a:r>
                      <a:r>
                        <a:rPr lang="en-US" altLang="zh-TW" dirty="0">
                          <a:effectLst/>
                        </a:rPr>
                        <a:t>&lt;</a:t>
                      </a:r>
                      <a:r>
                        <a:rPr lang="en-US" dirty="0" err="1">
                          <a:effectLst/>
                        </a:rPr>
                        <a:t>ul</a:t>
                      </a:r>
                      <a:r>
                        <a:rPr lang="en-US" dirty="0">
                          <a:effectLst/>
                        </a:rPr>
                        <a:t>&gt; </a:t>
                      </a:r>
                      <a:r>
                        <a:rPr lang="zh-TW" altLang="en-US" dirty="0">
                          <a:effectLst/>
                        </a:rPr>
                        <a:t>代替它。</a:t>
                      </a:r>
                    </a:p>
                  </a:txBody>
                  <a:tcPr marL="85725" marR="85725" marT="85725" marB="85725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90181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US" u="none" strike="noStrike">
                          <a:solidFill>
                            <a:srgbClr val="900B09"/>
                          </a:solidFill>
                          <a:effectLst/>
                          <a:hlinkClick r:id="rId9"/>
                        </a:rPr>
                        <a:t>&lt;menu&gt;</a:t>
                      </a:r>
                      <a:endParaRPr lang="en-US">
                        <a:effectLst/>
                      </a:endParaRPr>
                    </a:p>
                  </a:txBody>
                  <a:tcPr marL="85725" marR="85725" marT="85725" marB="85725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zh-TW" altLang="en-US" dirty="0" smtClean="0">
                          <a:effectLst/>
                        </a:rPr>
                        <a:t>使用 </a:t>
                      </a:r>
                      <a:r>
                        <a:rPr lang="en-US" altLang="zh-TW" dirty="0">
                          <a:effectLst/>
                        </a:rPr>
                        <a:t>&lt;</a:t>
                      </a:r>
                      <a:r>
                        <a:rPr lang="en-US" dirty="0" err="1">
                          <a:effectLst/>
                        </a:rPr>
                        <a:t>ul</a:t>
                      </a:r>
                      <a:r>
                        <a:rPr lang="en-US" dirty="0">
                          <a:effectLst/>
                        </a:rPr>
                        <a:t>&gt; </a:t>
                      </a:r>
                      <a:r>
                        <a:rPr lang="zh-TW" altLang="en-US" dirty="0">
                          <a:effectLst/>
                        </a:rPr>
                        <a:t>代替它。</a:t>
                      </a:r>
                    </a:p>
                  </a:txBody>
                  <a:tcPr marL="85725" marR="85725" marT="85725" marB="85725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11488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963049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6662" y="283967"/>
            <a:ext cx="8894447" cy="625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7890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0532" y="1825625"/>
            <a:ext cx="6990936" cy="4351338"/>
          </a:xfrm>
        </p:spPr>
      </p:pic>
    </p:spTree>
    <p:extLst>
      <p:ext uri="{BB962C8B-B14F-4D97-AF65-F5344CB8AC3E}">
        <p14:creationId xmlns:p14="http://schemas.microsoft.com/office/powerpoint/2010/main" val="30245272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389" y="1917065"/>
            <a:ext cx="10457411" cy="4724804"/>
          </a:xfrm>
        </p:spPr>
      </p:pic>
    </p:spTree>
    <p:extLst>
      <p:ext uri="{BB962C8B-B14F-4D97-AF65-F5344CB8AC3E}">
        <p14:creationId xmlns:p14="http://schemas.microsoft.com/office/powerpoint/2010/main" val="6979850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0893" y="1825625"/>
            <a:ext cx="8070213" cy="4351338"/>
          </a:xfrm>
        </p:spPr>
      </p:pic>
    </p:spTree>
    <p:extLst>
      <p:ext uri="{BB962C8B-B14F-4D97-AF65-F5344CB8AC3E}">
        <p14:creationId xmlns:p14="http://schemas.microsoft.com/office/powerpoint/2010/main" val="26511288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9913" y="1825625"/>
            <a:ext cx="8821413" cy="4351338"/>
          </a:xfrm>
        </p:spPr>
      </p:pic>
    </p:spTree>
    <p:extLst>
      <p:ext uri="{BB962C8B-B14F-4D97-AF65-F5344CB8AC3E}">
        <p14:creationId xmlns:p14="http://schemas.microsoft.com/office/powerpoint/2010/main" val="3634143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9542" y="1925377"/>
            <a:ext cx="8450854" cy="4351338"/>
          </a:xfrm>
        </p:spPr>
      </p:pic>
    </p:spTree>
    <p:extLst>
      <p:ext uri="{BB962C8B-B14F-4D97-AF65-F5344CB8AC3E}">
        <p14:creationId xmlns:p14="http://schemas.microsoft.com/office/powerpoint/2010/main" val="29267771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2916" y="1883814"/>
            <a:ext cx="7678087" cy="4351338"/>
          </a:xfrm>
        </p:spPr>
      </p:pic>
    </p:spTree>
    <p:extLst>
      <p:ext uri="{BB962C8B-B14F-4D97-AF65-F5344CB8AC3E}">
        <p14:creationId xmlns:p14="http://schemas.microsoft.com/office/powerpoint/2010/main" val="23154252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 smtClean="0"/>
              <a:t>127.0.0.1</a:t>
            </a:r>
            <a:r>
              <a:rPr lang="zh-TW" altLang="en-US" dirty="0" smtClean="0"/>
              <a:t>運用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088" y="1690688"/>
            <a:ext cx="6020085" cy="4351338"/>
          </a:xfrm>
        </p:spPr>
      </p:pic>
    </p:spTree>
    <p:extLst>
      <p:ext uri="{BB962C8B-B14F-4D97-AF65-F5344CB8AC3E}">
        <p14:creationId xmlns:p14="http://schemas.microsoft.com/office/powerpoint/2010/main" val="37637897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858000"/>
          </a:xfrm>
        </p:spPr>
        <p:txBody>
          <a:bodyPr/>
          <a:lstStyle/>
          <a:p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5400" dirty="0" smtClean="0"/>
              <a:t>第</a:t>
            </a:r>
            <a:r>
              <a:rPr lang="zh-TW" altLang="en-US" sz="5400" dirty="0"/>
              <a:t>四</a:t>
            </a:r>
            <a:r>
              <a:rPr lang="zh-TW" altLang="en-US" sz="5400" dirty="0" smtClean="0"/>
              <a:t>章</a:t>
            </a:r>
            <a:endParaRPr lang="zh-TW" altLang="en-US" sz="5400" dirty="0"/>
          </a:p>
        </p:txBody>
      </p:sp>
    </p:spTree>
    <p:extLst>
      <p:ext uri="{BB962C8B-B14F-4D97-AF65-F5344CB8AC3E}">
        <p14:creationId xmlns:p14="http://schemas.microsoft.com/office/powerpoint/2010/main" val="4886528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120" y="1858877"/>
            <a:ext cx="9943306" cy="4351338"/>
          </a:xfrm>
        </p:spPr>
      </p:pic>
    </p:spTree>
    <p:extLst>
      <p:ext uri="{BB962C8B-B14F-4D97-AF65-F5344CB8AC3E}">
        <p14:creationId xmlns:p14="http://schemas.microsoft.com/office/powerpoint/2010/main" val="25070125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110" y="1858876"/>
            <a:ext cx="8844725" cy="4351338"/>
          </a:xfrm>
        </p:spPr>
      </p:pic>
    </p:spTree>
    <p:extLst>
      <p:ext uri="{BB962C8B-B14F-4D97-AF65-F5344CB8AC3E}">
        <p14:creationId xmlns:p14="http://schemas.microsoft.com/office/powerpoint/2010/main" val="16743253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08753"/>
            <a:ext cx="9328670" cy="4351338"/>
          </a:xfrm>
        </p:spPr>
      </p:pic>
    </p:spTree>
    <p:extLst>
      <p:ext uri="{BB962C8B-B14F-4D97-AF65-F5344CB8AC3E}">
        <p14:creationId xmlns:p14="http://schemas.microsoft.com/office/powerpoint/2010/main" val="18873225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902" y="1850563"/>
            <a:ext cx="9378073" cy="4351338"/>
          </a:xfrm>
        </p:spPr>
      </p:pic>
    </p:spTree>
    <p:extLst>
      <p:ext uri="{BB962C8B-B14F-4D97-AF65-F5344CB8AC3E}">
        <p14:creationId xmlns:p14="http://schemas.microsoft.com/office/powerpoint/2010/main" val="39596294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849" y="1858876"/>
            <a:ext cx="9652002" cy="4351338"/>
          </a:xfrm>
        </p:spPr>
      </p:pic>
    </p:spTree>
    <p:extLst>
      <p:ext uri="{BB962C8B-B14F-4D97-AF65-F5344CB8AC3E}">
        <p14:creationId xmlns:p14="http://schemas.microsoft.com/office/powerpoint/2010/main" val="2307430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064" y="1942003"/>
            <a:ext cx="8869961" cy="4351338"/>
          </a:xfrm>
        </p:spPr>
      </p:pic>
    </p:spTree>
    <p:extLst>
      <p:ext uri="{BB962C8B-B14F-4D97-AF65-F5344CB8AC3E}">
        <p14:creationId xmlns:p14="http://schemas.microsoft.com/office/powerpoint/2010/main" val="42368938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818" y="1839267"/>
            <a:ext cx="10515600" cy="4324054"/>
          </a:xfrm>
        </p:spPr>
      </p:pic>
    </p:spTree>
    <p:extLst>
      <p:ext uri="{BB962C8B-B14F-4D97-AF65-F5344CB8AC3E}">
        <p14:creationId xmlns:p14="http://schemas.microsoft.com/office/powerpoint/2010/main" val="22276953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162" y="1883814"/>
            <a:ext cx="9838191" cy="4351338"/>
          </a:xfrm>
        </p:spPr>
      </p:pic>
    </p:spTree>
    <p:extLst>
      <p:ext uri="{BB962C8B-B14F-4D97-AF65-F5344CB8AC3E}">
        <p14:creationId xmlns:p14="http://schemas.microsoft.com/office/powerpoint/2010/main" val="18495783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06819"/>
            <a:ext cx="10466255" cy="4351338"/>
          </a:xfrm>
        </p:spPr>
      </p:pic>
    </p:spTree>
    <p:extLst>
      <p:ext uri="{BB962C8B-B14F-4D97-AF65-F5344CB8AC3E}">
        <p14:creationId xmlns:p14="http://schemas.microsoft.com/office/powerpoint/2010/main" val="23750594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00940"/>
          </a:xfrm>
        </p:spPr>
        <p:txBody>
          <a:bodyPr>
            <a:noAutofit/>
          </a:bodyPr>
          <a:lstStyle/>
          <a:p>
            <a:pPr algn="ctr"/>
            <a:r>
              <a:rPr lang="zh-TW" altLang="en-US" sz="1600" dirty="0">
                <a:latin typeface="SFMono-Regular"/>
              </a:rPr>
              <a:t>多階層 </a:t>
            </a:r>
            <a:r>
              <a:rPr lang="en-US" altLang="zh-TW" sz="1600" dirty="0">
                <a:latin typeface="SFMono-Regular"/>
              </a:rPr>
              <a:t>(</a:t>
            </a:r>
            <a:r>
              <a:rPr lang="zh-TW" altLang="en-US" sz="1600" dirty="0">
                <a:latin typeface="SFMono-Regular"/>
              </a:rPr>
              <a:t>巢狀式</a:t>
            </a:r>
            <a:r>
              <a:rPr lang="en-US" altLang="zh-TW" sz="1600" dirty="0">
                <a:latin typeface="SFMono-Regular"/>
              </a:rPr>
              <a:t>) </a:t>
            </a:r>
            <a:r>
              <a:rPr lang="zh-TW" altLang="en-US" sz="1600" dirty="0">
                <a:latin typeface="SFMono-Regular"/>
              </a:rPr>
              <a:t>項目列表清單 </a:t>
            </a:r>
            <a:r>
              <a:rPr lang="en-US" altLang="zh-TW" sz="1600" dirty="0">
                <a:latin typeface="SFMono-Regular"/>
              </a:rPr>
              <a:t>(nested lists)</a:t>
            </a:r>
            <a:br>
              <a:rPr lang="en-US" altLang="zh-TW" sz="1600" dirty="0">
                <a:latin typeface="SFMono-Regular"/>
              </a:rPr>
            </a:br>
            <a:r>
              <a:rPr lang="en-US" altLang="zh-TW" sz="1600" dirty="0">
                <a:latin typeface="SFMono-Regular"/>
                <a:hlinkClick r:id="rId2"/>
              </a:rPr>
              <a:t>https://www.fooish.com/html/list-ul-ol-li-dl-dt-dd-tag.html</a:t>
            </a:r>
            <a:r>
              <a:rPr lang="en-US" altLang="zh-TW" sz="1600" dirty="0">
                <a:latin typeface="SFMono-Regular"/>
              </a:rPr>
              <a:t/>
            </a:r>
            <a:br>
              <a:rPr lang="en-US" altLang="zh-TW" sz="1600" dirty="0">
                <a:latin typeface="SFMono-Regular"/>
              </a:rPr>
            </a:br>
            <a:r>
              <a:rPr lang="en-US" altLang="zh-TW" sz="1600" dirty="0">
                <a:latin typeface="SFMono-Regular"/>
              </a:rPr>
              <a:t/>
            </a:r>
            <a:br>
              <a:rPr lang="en-US" altLang="zh-TW" sz="1600" dirty="0">
                <a:latin typeface="SFMono-Regular"/>
              </a:rPr>
            </a:br>
            <a:r>
              <a:rPr lang="en-US" altLang="zh-TW" sz="1600" dirty="0">
                <a:latin typeface="SFMono-Regular"/>
              </a:rPr>
              <a:t/>
            </a:r>
            <a:br>
              <a:rPr lang="en-US" altLang="zh-TW" sz="1600" dirty="0">
                <a:latin typeface="SFMono-Regular"/>
              </a:rPr>
            </a:br>
            <a:r>
              <a:rPr lang="en-US" altLang="zh-TW" sz="1600" dirty="0">
                <a:latin typeface="SFMono-Regular"/>
              </a:rPr>
              <a:t/>
            </a:r>
            <a:br>
              <a:rPr lang="en-US" altLang="zh-TW" sz="1600" dirty="0">
                <a:latin typeface="SFMono-Regular"/>
              </a:rPr>
            </a:br>
            <a:r>
              <a:rPr lang="en-US" altLang="zh-TW" sz="1600" dirty="0">
                <a:latin typeface="SFMono-Regular"/>
              </a:rPr>
              <a:t># HTML &lt;</a:t>
            </a:r>
            <a:r>
              <a:rPr lang="en-US" altLang="zh-TW" sz="1600" dirty="0" err="1">
                <a:latin typeface="SFMono-Regular"/>
              </a:rPr>
              <a:t>ol</a:t>
            </a:r>
            <a:r>
              <a:rPr lang="en-US" altLang="zh-TW" sz="1600" dirty="0">
                <a:latin typeface="SFMono-Regular"/>
              </a:rPr>
              <a:t>&gt; Tag</a:t>
            </a:r>
            <a:br>
              <a:rPr lang="en-US" altLang="zh-TW" sz="1600" dirty="0">
                <a:latin typeface="SFMono-Regular"/>
              </a:rPr>
            </a:br>
            <a:r>
              <a:rPr lang="en-US" altLang="zh-TW" sz="1600" dirty="0">
                <a:latin typeface="SFMono-Regular"/>
                <a:hlinkClick r:id="rId3"/>
              </a:rPr>
              <a:t>https://www.w3schools.com/tags/tag_ol.asp</a:t>
            </a:r>
            <a:r>
              <a:rPr lang="en-US" altLang="zh-TW" sz="1600" dirty="0">
                <a:latin typeface="SFMono-Regular"/>
              </a:rPr>
              <a:t/>
            </a:r>
            <a:br>
              <a:rPr lang="en-US" altLang="zh-TW" sz="1600" dirty="0">
                <a:latin typeface="SFMono-Regular"/>
              </a:rPr>
            </a:br>
            <a:r>
              <a:rPr lang="en-US" altLang="zh-TW" sz="1600" dirty="0">
                <a:latin typeface="SFMono-Regular"/>
              </a:rPr>
              <a:t/>
            </a:r>
            <a:br>
              <a:rPr lang="en-US" altLang="zh-TW" sz="1600" dirty="0">
                <a:latin typeface="SFMono-Regular"/>
              </a:rPr>
            </a:br>
            <a:r>
              <a:rPr lang="en-US" altLang="zh-TW" sz="1600" dirty="0">
                <a:latin typeface="SFMono-Regular"/>
              </a:rPr>
              <a:t/>
            </a:r>
            <a:br>
              <a:rPr lang="en-US" altLang="zh-TW" sz="1600" dirty="0">
                <a:latin typeface="SFMono-Regular"/>
              </a:rPr>
            </a:br>
            <a:r>
              <a:rPr lang="en-US" altLang="zh-TW" sz="1600" dirty="0">
                <a:latin typeface="SFMono-Regular"/>
              </a:rPr>
              <a:t>Attributes(</a:t>
            </a:r>
            <a:r>
              <a:rPr lang="zh-TW" altLang="en-US" sz="1600" dirty="0">
                <a:latin typeface="SFMono-Regular"/>
              </a:rPr>
              <a:t>屬性</a:t>
            </a:r>
            <a:r>
              <a:rPr lang="en-US" altLang="zh-TW" sz="1600" dirty="0">
                <a:latin typeface="SFMono-Regular"/>
              </a:rPr>
              <a:t>)</a:t>
            </a:r>
            <a:br>
              <a:rPr lang="en-US" altLang="zh-TW" sz="1600" dirty="0">
                <a:latin typeface="SFMono-Regular"/>
              </a:rPr>
            </a:br>
            <a:r>
              <a:rPr lang="en-US" altLang="zh-TW" sz="1600" dirty="0"/>
              <a:t>reversed(</a:t>
            </a:r>
            <a:r>
              <a:rPr lang="zh-TW" altLang="en-US" sz="1600" dirty="0"/>
              <a:t>保留</a:t>
            </a:r>
            <a:r>
              <a:rPr lang="en-US" altLang="zh-TW" sz="1600" dirty="0"/>
              <a:t>)==&gt;</a:t>
            </a:r>
            <a:r>
              <a:rPr lang="zh-TW" altLang="en-US" sz="1600" dirty="0"/>
              <a:t>暫時不用</a:t>
            </a:r>
            <a:r>
              <a:rPr lang="en-US" altLang="zh-TW" sz="1600" dirty="0"/>
              <a:t/>
            </a:r>
            <a:br>
              <a:rPr lang="en-US" altLang="zh-TW" sz="1600" dirty="0"/>
            </a:br>
            <a:r>
              <a:rPr lang="en-US" altLang="zh-TW" sz="1600" dirty="0">
                <a:latin typeface="SFMono-Regular"/>
              </a:rPr>
              <a:t>start(</a:t>
            </a:r>
            <a:r>
              <a:rPr lang="zh-TW" altLang="en-US" sz="1600" dirty="0">
                <a:latin typeface="SFMono-Regular"/>
              </a:rPr>
              <a:t>從哪裡開始</a:t>
            </a:r>
            <a:r>
              <a:rPr lang="en-US" altLang="zh-TW" sz="1600" dirty="0">
                <a:latin typeface="SFMono-Regular"/>
              </a:rPr>
              <a:t>)</a:t>
            </a:r>
            <a:br>
              <a:rPr lang="en-US" altLang="zh-TW" sz="1600" dirty="0">
                <a:latin typeface="SFMono-Regular"/>
              </a:rPr>
            </a:br>
            <a:r>
              <a:rPr lang="en-US" altLang="zh-TW" sz="1600" dirty="0">
                <a:latin typeface="SFMono-Regular"/>
              </a:rPr>
              <a:t>type(</a:t>
            </a:r>
            <a:r>
              <a:rPr lang="zh-TW" altLang="en-US" sz="1600" dirty="0">
                <a:latin typeface="SFMono-Regular"/>
              </a:rPr>
              <a:t>類型</a:t>
            </a:r>
            <a:r>
              <a:rPr lang="en-US" altLang="zh-TW" sz="1600" dirty="0">
                <a:latin typeface="SFMono-Regular"/>
              </a:rPr>
              <a:t>)==&gt; Specifies the kind of marker to use in the list</a:t>
            </a:r>
            <a:br>
              <a:rPr lang="en-US" altLang="zh-TW" sz="1600" dirty="0">
                <a:latin typeface="SFMono-Regular"/>
              </a:rPr>
            </a:br>
            <a:r>
              <a:rPr lang="en-US" altLang="zh-TW" sz="1600" dirty="0">
                <a:latin typeface="SFMono-Regular"/>
              </a:rPr>
              <a:t/>
            </a:r>
            <a:br>
              <a:rPr lang="en-US" altLang="zh-TW" sz="1600" dirty="0">
                <a:latin typeface="SFMono-Regular"/>
              </a:rPr>
            </a:br>
            <a:r>
              <a:rPr lang="zh-TW" altLang="en-US" sz="1600" dirty="0"/>
              <a:t>範例</a:t>
            </a:r>
            <a:r>
              <a:rPr lang="en-US" altLang="zh-TW" sz="1600" dirty="0"/>
              <a:t/>
            </a:r>
            <a:br>
              <a:rPr lang="en-US" altLang="zh-TW" sz="1600" dirty="0"/>
            </a:br>
            <a:r>
              <a:rPr lang="en-US" altLang="zh-TW" sz="1600" dirty="0"/>
              <a:t>https://www.w3schools.com/tags/tag_ol.asp</a:t>
            </a:r>
            <a:r>
              <a:rPr lang="en-US" altLang="zh-TW" sz="1600" dirty="0">
                <a:latin typeface="SFMono-Regular"/>
              </a:rPr>
              <a:t/>
            </a:r>
            <a:br>
              <a:rPr lang="en-US" altLang="zh-TW" sz="1600" dirty="0">
                <a:latin typeface="SFMono-Regular"/>
              </a:rPr>
            </a:br>
            <a:r>
              <a:rPr lang="en-US" altLang="zh-TW" sz="1600" dirty="0">
                <a:latin typeface="SFMono-Regular"/>
              </a:rPr>
              <a:t/>
            </a:r>
            <a:br>
              <a:rPr lang="en-US" altLang="zh-TW" sz="1600" dirty="0">
                <a:latin typeface="SFMono-Regular"/>
              </a:rPr>
            </a:br>
            <a:r>
              <a:rPr lang="en-US" altLang="zh-TW" sz="1600" dirty="0">
                <a:latin typeface="SFMono-Regular"/>
              </a:rPr>
              <a:t/>
            </a:r>
            <a:br>
              <a:rPr lang="en-US" altLang="zh-TW" sz="1600" dirty="0">
                <a:latin typeface="SFMono-Regular"/>
              </a:rPr>
            </a:br>
            <a:r>
              <a:rPr lang="en-US" altLang="zh-TW" sz="1600" dirty="0"/>
              <a:t>HTML </a:t>
            </a:r>
            <a:r>
              <a:rPr lang="zh-TW" altLang="en-US" sz="1600" dirty="0"/>
              <a:t>圖片技術</a:t>
            </a:r>
            <a:r>
              <a:rPr lang="en-US" altLang="zh-TW" sz="1600" dirty="0"/>
              <a:t/>
            </a:r>
            <a:br>
              <a:rPr lang="en-US" altLang="zh-TW" sz="1600" dirty="0"/>
            </a:br>
            <a:r>
              <a:rPr lang="en-US" altLang="zh-TW" sz="1600" dirty="0"/>
              <a:t>https://i0.wp.com/sci101.news/wp-content/uploads/2019/03/6368778516367495958271247.jpg</a:t>
            </a:r>
            <a:endParaRPr lang="zh-TW" altLang="en-US" sz="1600" dirty="0"/>
          </a:p>
        </p:txBody>
      </p:sp>
    </p:spTree>
    <p:extLst>
      <p:ext uri="{BB962C8B-B14F-4D97-AF65-F5344CB8AC3E}">
        <p14:creationId xmlns:p14="http://schemas.microsoft.com/office/powerpoint/2010/main" val="42086412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372" y="1933690"/>
            <a:ext cx="9866236" cy="4351338"/>
          </a:xfrm>
        </p:spPr>
      </p:pic>
    </p:spTree>
    <p:extLst>
      <p:ext uri="{BB962C8B-B14F-4D97-AF65-F5344CB8AC3E}">
        <p14:creationId xmlns:p14="http://schemas.microsoft.com/office/powerpoint/2010/main" val="19016197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310" y="1883814"/>
            <a:ext cx="9631227" cy="4351338"/>
          </a:xfrm>
        </p:spPr>
      </p:pic>
    </p:spTree>
    <p:extLst>
      <p:ext uri="{BB962C8B-B14F-4D97-AF65-F5344CB8AC3E}">
        <p14:creationId xmlns:p14="http://schemas.microsoft.com/office/powerpoint/2010/main" val="13219818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858000"/>
          </a:xfrm>
        </p:spPr>
        <p:txBody>
          <a:bodyPr/>
          <a:lstStyle/>
          <a:p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5400" dirty="0" smtClean="0"/>
              <a:t>第五章</a:t>
            </a:r>
            <a:endParaRPr lang="zh-TW" altLang="en-US" sz="5400" dirty="0"/>
          </a:p>
        </p:txBody>
      </p:sp>
    </p:spTree>
    <p:extLst>
      <p:ext uri="{BB962C8B-B14F-4D97-AF65-F5344CB8AC3E}">
        <p14:creationId xmlns:p14="http://schemas.microsoft.com/office/powerpoint/2010/main" val="37188509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" y="2384927"/>
            <a:ext cx="10515600" cy="3182858"/>
          </a:xfrm>
        </p:spPr>
      </p:pic>
    </p:spTree>
    <p:extLst>
      <p:ext uri="{BB962C8B-B14F-4D97-AF65-F5344CB8AC3E}">
        <p14:creationId xmlns:p14="http://schemas.microsoft.com/office/powerpoint/2010/main" val="35026231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38917"/>
            <a:ext cx="10515600" cy="3642121"/>
          </a:xfrm>
        </p:spPr>
      </p:pic>
    </p:spTree>
    <p:extLst>
      <p:ext uri="{BB962C8B-B14F-4D97-AF65-F5344CB8AC3E}">
        <p14:creationId xmlns:p14="http://schemas.microsoft.com/office/powerpoint/2010/main" val="17366732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677" y="1853106"/>
            <a:ext cx="10364646" cy="4296375"/>
          </a:xfrm>
        </p:spPr>
      </p:pic>
    </p:spTree>
    <p:extLst>
      <p:ext uri="{BB962C8B-B14F-4D97-AF65-F5344CB8AC3E}">
        <p14:creationId xmlns:p14="http://schemas.microsoft.com/office/powerpoint/2010/main" val="42927895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 smtClean="0"/>
              <a:t>自動播放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426459"/>
            <a:ext cx="10515600" cy="3149669"/>
          </a:xfrm>
        </p:spPr>
      </p:pic>
    </p:spTree>
    <p:extLst>
      <p:ext uri="{BB962C8B-B14F-4D97-AF65-F5344CB8AC3E}">
        <p14:creationId xmlns:p14="http://schemas.microsoft.com/office/powerpoint/2010/main" val="25134819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 smtClean="0"/>
              <a:t>按開始才播放</a:t>
            </a:r>
            <a:endParaRPr lang="zh-TW" altLang="en-US" dirty="0"/>
          </a:p>
        </p:txBody>
      </p:sp>
      <p:pic>
        <p:nvPicPr>
          <p:cNvPr id="8" name="內容版面配置區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444" y="2175973"/>
            <a:ext cx="10515600" cy="3467761"/>
          </a:xfrm>
        </p:spPr>
      </p:pic>
    </p:spTree>
    <p:extLst>
      <p:ext uri="{BB962C8B-B14F-4D97-AF65-F5344CB8AC3E}">
        <p14:creationId xmlns:p14="http://schemas.microsoft.com/office/powerpoint/2010/main" val="34033394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858000"/>
          </a:xfrm>
        </p:spPr>
        <p:txBody>
          <a:bodyPr/>
          <a:lstStyle/>
          <a:p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5400" dirty="0" smtClean="0"/>
              <a:t>第六章</a:t>
            </a:r>
            <a:endParaRPr lang="zh-TW" altLang="en-US" sz="5400" dirty="0"/>
          </a:p>
        </p:txBody>
      </p:sp>
    </p:spTree>
    <p:extLst>
      <p:ext uri="{BB962C8B-B14F-4D97-AF65-F5344CB8AC3E}">
        <p14:creationId xmlns:p14="http://schemas.microsoft.com/office/powerpoint/2010/main" val="198513495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 smtClean="0"/>
              <a:t>表單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706" y="1526367"/>
            <a:ext cx="8867878" cy="4351338"/>
          </a:xfrm>
        </p:spPr>
      </p:pic>
    </p:spTree>
    <p:extLst>
      <p:ext uri="{BB962C8B-B14F-4D97-AF65-F5344CB8AC3E}">
        <p14:creationId xmlns:p14="http://schemas.microsoft.com/office/powerpoint/2010/main" val="28409016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858000"/>
          </a:xfrm>
        </p:spPr>
        <p:txBody>
          <a:bodyPr/>
          <a:lstStyle/>
          <a:p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5400" dirty="0" smtClean="0"/>
              <a:t>第三章</a:t>
            </a:r>
            <a:endParaRPr lang="zh-TW" altLang="en-US" sz="5400" dirty="0"/>
          </a:p>
        </p:txBody>
      </p:sp>
    </p:spTree>
    <p:extLst>
      <p:ext uri="{BB962C8B-B14F-4D97-AF65-F5344CB8AC3E}">
        <p14:creationId xmlns:p14="http://schemas.microsoft.com/office/powerpoint/2010/main" val="398651205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0838686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2938977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2170725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8772783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5356517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7585029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4817680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4051823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2177008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858000"/>
          </a:xfrm>
        </p:spPr>
        <p:txBody>
          <a:bodyPr/>
          <a:lstStyle/>
          <a:p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5400" dirty="0"/>
          </a:p>
        </p:txBody>
      </p:sp>
    </p:spTree>
    <p:extLst>
      <p:ext uri="{BB962C8B-B14F-4D97-AF65-F5344CB8AC3E}">
        <p14:creationId xmlns:p14="http://schemas.microsoft.com/office/powerpoint/2010/main" val="26605639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7692" y="1825625"/>
            <a:ext cx="6376615" cy="4351338"/>
          </a:xfrm>
        </p:spPr>
      </p:pic>
    </p:spTree>
    <p:extLst>
      <p:ext uri="{BB962C8B-B14F-4D97-AF65-F5344CB8AC3E}">
        <p14:creationId xmlns:p14="http://schemas.microsoft.com/office/powerpoint/2010/main" val="6800298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372036"/>
            <a:ext cx="10515600" cy="3258516"/>
          </a:xfrm>
        </p:spPr>
      </p:pic>
    </p:spTree>
    <p:extLst>
      <p:ext uri="{BB962C8B-B14F-4D97-AF65-F5344CB8AC3E}">
        <p14:creationId xmlns:p14="http://schemas.microsoft.com/office/powerpoint/2010/main" val="11675995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3360" y="1817313"/>
            <a:ext cx="7749651" cy="4351338"/>
          </a:xfrm>
        </p:spPr>
      </p:pic>
    </p:spTree>
    <p:extLst>
      <p:ext uri="{BB962C8B-B14F-4D97-AF65-F5344CB8AC3E}">
        <p14:creationId xmlns:p14="http://schemas.microsoft.com/office/powerpoint/2010/main" val="3589655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TW" sz="3600" dirty="0" err="1" smtClean="0"/>
              <a:t>dt</a:t>
            </a:r>
            <a:r>
              <a:rPr lang="en-US" altLang="zh-TW" sz="3600" dirty="0" smtClean="0"/>
              <a:t> &lt;</a:t>
            </a:r>
            <a:r>
              <a:rPr lang="zh-TW" altLang="en-US" sz="3600" dirty="0" smtClean="0"/>
              <a:t> 縮排</a:t>
            </a:r>
            <a:r>
              <a:rPr lang="en-US" altLang="zh-TW" sz="3600" dirty="0" smtClean="0"/>
              <a:t>&gt;</a:t>
            </a:r>
            <a:br>
              <a:rPr lang="en-US" altLang="zh-TW" sz="3600" dirty="0" smtClean="0"/>
            </a:br>
            <a:r>
              <a:rPr lang="en-US" altLang="zh-TW" sz="3600" dirty="0" err="1" smtClean="0"/>
              <a:t>dd</a:t>
            </a:r>
            <a:r>
              <a:rPr lang="zh-TW" altLang="en-US" sz="3600" dirty="0" smtClean="0"/>
              <a:t> </a:t>
            </a:r>
            <a:r>
              <a:rPr lang="en-US" altLang="zh-TW" sz="3600" dirty="0" smtClean="0"/>
              <a:t>&lt;_</a:t>
            </a:r>
            <a:r>
              <a:rPr lang="zh-TW" altLang="en-US" sz="3600" dirty="0" smtClean="0"/>
              <a:t> </a:t>
            </a:r>
            <a:r>
              <a:rPr lang="en-US" altLang="zh-TW" sz="3600" dirty="0" smtClean="0"/>
              <a:t>_</a:t>
            </a:r>
            <a:r>
              <a:rPr lang="zh-TW" altLang="en-US" sz="3600" dirty="0" smtClean="0"/>
              <a:t> 文</a:t>
            </a:r>
            <a:r>
              <a:rPr lang="zh-TW" altLang="en-US" sz="3600" dirty="0"/>
              <a:t>字</a:t>
            </a:r>
            <a:r>
              <a:rPr lang="zh-TW" altLang="en-US" sz="3600" dirty="0" smtClean="0"/>
              <a:t> </a:t>
            </a:r>
            <a:r>
              <a:rPr lang="en-US" altLang="zh-TW" sz="3600" dirty="0" smtClean="0"/>
              <a:t>&gt;</a:t>
            </a:r>
            <a:endParaRPr lang="zh-TW" altLang="en-US" sz="3600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2802" y="1825625"/>
            <a:ext cx="9046395" cy="4351338"/>
          </a:xfrm>
        </p:spPr>
      </p:pic>
    </p:spTree>
    <p:extLst>
      <p:ext uri="{BB962C8B-B14F-4D97-AF65-F5344CB8AC3E}">
        <p14:creationId xmlns:p14="http://schemas.microsoft.com/office/powerpoint/2010/main" val="17554767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 err="1" smtClean="0"/>
              <a:t>hr</a:t>
            </a:r>
            <a:r>
              <a:rPr lang="zh-TW" altLang="en-US" dirty="0" smtClean="0"/>
              <a:t>底線 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7285" y="1825625"/>
            <a:ext cx="4977429" cy="4351338"/>
          </a:xfrm>
        </p:spPr>
      </p:pic>
    </p:spTree>
    <p:extLst>
      <p:ext uri="{BB962C8B-B14F-4D97-AF65-F5344CB8AC3E}">
        <p14:creationId xmlns:p14="http://schemas.microsoft.com/office/powerpoint/2010/main" val="32272296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</TotalTime>
  <Words>150</Words>
  <Application>Microsoft Office PowerPoint</Application>
  <PresentationFormat>寬螢幕</PresentationFormat>
  <Paragraphs>34</Paragraphs>
  <Slides>49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49</vt:i4>
      </vt:variant>
    </vt:vector>
  </HeadingPairs>
  <TitlesOfParts>
    <vt:vector size="56" baseType="lpstr">
      <vt:lpstr>等线</vt:lpstr>
      <vt:lpstr>SFMono-Regular</vt:lpstr>
      <vt:lpstr>新細明體</vt:lpstr>
      <vt:lpstr>Arial</vt:lpstr>
      <vt:lpstr>Calibri</vt:lpstr>
      <vt:lpstr>Calibri Light</vt:lpstr>
      <vt:lpstr>Office 佈景主題</vt:lpstr>
      <vt:lpstr>2021/03/10</vt:lpstr>
      <vt:lpstr>127.0.0.1運用</vt:lpstr>
      <vt:lpstr>多階層 (巢狀式) 項目列表清單 (nested lists) https://www.fooish.com/html/list-ul-ol-li-dl-dt-dd-tag.html    # HTML &lt;ol&gt; Tag https://www.w3schools.com/tags/tag_ol.asp   Attributes(屬性) reversed(保留)==&gt;暫時不用 start(從哪裡開始) type(類型)==&gt; Specifies the kind of marker to use in the list  範例 https://www.w3schools.com/tags/tag_ol.asp   HTML 圖片技術 https://i0.wp.com/sci101.news/wp-content/uploads/2019/03/6368778516367495958271247.jpg</vt:lpstr>
      <vt:lpstr>PowerPoint 簡報</vt:lpstr>
      <vt:lpstr>PowerPoint 簡報</vt:lpstr>
      <vt:lpstr>PowerPoint 簡報</vt:lpstr>
      <vt:lpstr>PowerPoint 簡報</vt:lpstr>
      <vt:lpstr>dt &lt; 縮排&gt; dd &lt;_ _ 文字 &gt;</vt:lpstr>
      <vt:lpstr>hr底線 </vt:lpstr>
      <vt:lpstr>PowerPoint 簡報</vt:lpstr>
      <vt:lpstr>超連結</vt:lpstr>
      <vt:lpstr>  列表標籤  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自動播放</vt:lpstr>
      <vt:lpstr>按開始才播放</vt:lpstr>
      <vt:lpstr>PowerPoint 簡報</vt:lpstr>
      <vt:lpstr>表單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2021/03/10</dc:title>
  <dc:creator>owner</dc:creator>
  <cp:lastModifiedBy>owner</cp:lastModifiedBy>
  <cp:revision>10</cp:revision>
  <dcterms:created xsi:type="dcterms:W3CDTF">2021-03-10T02:16:26Z</dcterms:created>
  <dcterms:modified xsi:type="dcterms:W3CDTF">2021-03-10T03:52:58Z</dcterms:modified>
</cp:coreProperties>
</file>